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58" d="100"/>
          <a:sy n="58" d="100"/>
        </p:scale>
        <p:origin x="1142" y="2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5/25/2023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ganoop/Applied-Data-Science-Capstone-SpaceX/blob/main/labs-jupyter-spacex-data_wrangling_jupyterlite.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ganoop/Applied-Data-Science-Capstone-SpaceX/blob/main/jupyter-labs-ed-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ganoop/Applied-Data-Science-Capstone-SpaceX/blob/main/EDA_With_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ganoop/Applied-Data-Science-Capstone-SpaceX/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ganoop/Applied-Data-Science-Capstone-SpaceX/commit/2ae2390ab08b32acad45303d516993dff8d2cd3c"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ganoop/Applied-Data-Science-CapstoneSpaceX/blob/main/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ganoop/Applied-Data-Science-Capstone-SpaceX/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ganoop/Applied-Data-Science-Capstone-SpaceX/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930227"/>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      Anoop Kumar</a:t>
            </a:r>
          </a:p>
          <a:p>
            <a:r>
              <a:rPr lang="en-US" dirty="0">
                <a:solidFill>
                  <a:schemeClr val="bg2"/>
                </a:solidFill>
                <a:latin typeface="Abadi" panose="020B0604020104020204" pitchFamily="34" charset="0"/>
                <a:ea typeface="SF Pro" pitchFamily="2" charset="0"/>
                <a:cs typeface="SF Pro" pitchFamily="2" charset="0"/>
              </a:rPr>
              <a:t>     May 26</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https://github.com/ganoop/Applied-Data-Science-Capstone-SpaceX/blob/main/labs-jupyter-spacex</a:t>
            </a:r>
            <a:r>
              <a:rPr lang="en-US" sz="2200" dirty="0">
                <a:solidFill>
                  <a:schemeClr val="accent3">
                    <a:lumMod val="25000"/>
                  </a:schemeClr>
                </a:solidFill>
                <a:latin typeface="Abadi" panose="020B0604020104020204" pitchFamily="34" charset="0"/>
                <a:hlinkClick r:id="rId3"/>
              </a:rPr>
              <a:t>-</a:t>
            </a:r>
            <a:r>
              <a:rPr lang="en-US" sz="2200" dirty="0">
                <a:solidFill>
                  <a:schemeClr val="accent3">
                    <a:lumMod val="25000"/>
                  </a:schemeClr>
                </a:solidFill>
                <a:latin typeface="Abadi" panose="020B0604020104020204" pitchFamily="34" charset="0"/>
                <a:hlinkClick r:id="rId3"/>
              </a:rPr>
              <a:t>data_wrangling_jupyterlite.jupyterlite.ipynb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marL="0" indent="0">
              <a:lnSpc>
                <a:spcPct val="100000"/>
              </a:lnSpc>
              <a:spcBef>
                <a:spcPts val="1400"/>
              </a:spcBef>
              <a:buNone/>
            </a:pPr>
            <a:r>
              <a:rPr lang="en-US" dirty="0">
                <a:hlinkClick r:id="rId3"/>
              </a:rPr>
              <a:t>https://github.com/ganoop/Applied-Data-Science-Capstone-SpaceX/blob/main/jupyter-labs-ed-dataviz.ipynb.jupyterlite.ipynb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https://github.com/ganoop/Applied-Data-Science-Capstone-SpaceX/blob/main/EDA_With_SQL.ipynb</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https://github.com/ganoop/Applied-Data-Science-Capstone-SpaceX/blob/main/spacex_dash_app.py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Screen Shot </a:t>
            </a:r>
            <a:r>
              <a:rPr lang="en-US" sz="2200" dirty="0">
                <a:solidFill>
                  <a:schemeClr val="accent3">
                    <a:lumMod val="25000"/>
                  </a:schemeClr>
                </a:solidFill>
                <a:latin typeface="Abadi"/>
                <a:hlinkClick r:id="rId4"/>
              </a:rPr>
              <a:t>https://github.com/ganoop/Applied-Data-Science-Capstone-SpaceX/commit/2ae2390ab08b32acad45303d516993dff8d2cd3c</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https://github.com/ganoop/Applied-Data-Science-CapstoneSpaceX/blob/main/SpaceX_Machine_Learning_Prediction_Part_5.jupyterlite.ipynb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86443"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3"/>
              </a:rPr>
              <a:t>https://github.com/ganoop/Applied-Data-Science-Capstone-SpaceX/blob/main/jupyter-labs-spacex-data-collection-api.ipynb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a:solidFill>
                  <a:schemeClr val="accent3">
                    <a:lumMod val="25000"/>
                  </a:schemeClr>
                </a:solidFill>
                <a:latin typeface="Abadi"/>
                <a:hlinkClick r:id="rId3"/>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https://github.com/ganoop/Applied-Data-Science-Capstone-SpaceX/blob/main/jupyter-labs-webscraping.ipynb</a:t>
            </a:r>
            <a:r>
              <a:rPr lang="en-US" sz="2200" dirty="0">
                <a:solidFill>
                  <a:schemeClr val="accent3">
                    <a:lumMod val="25000"/>
                  </a:schemeClr>
                </a:solidFill>
                <a:latin typeface="Abadi" panose="020B0604020104020204" pitchFamily="34" charset="0"/>
              </a:rPr>
              <a:t>.</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2199</TotalTime>
  <Words>1812</Words>
  <Application>Microsoft Office PowerPoint</Application>
  <PresentationFormat>Widescreen</PresentationFormat>
  <Paragraphs>209</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ANOOP KUMAR</cp:lastModifiedBy>
  <cp:revision>210</cp:revision>
  <dcterms:created xsi:type="dcterms:W3CDTF">2021-04-29T18:58:34Z</dcterms:created>
  <dcterms:modified xsi:type="dcterms:W3CDTF">2023-05-26T16:25:37Z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